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74" autoAdjust="0"/>
  </p:normalViewPr>
  <p:slideViewPr>
    <p:cSldViewPr snapToGrid="0">
      <p:cViewPr varScale="1">
        <p:scale>
          <a:sx n="61" d="100"/>
          <a:sy n="61" d="100"/>
        </p:scale>
        <p:origin x="9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ley Szymkiw" userId="1c058bc7-6d8b-4976-9b42-64bd910dbc3f" providerId="ADAL" clId="{472D1818-2C2D-45CC-936A-E3B4985684A9}"/>
    <pc:docChg chg="custSel delSld modSld">
      <pc:chgData name="Shelley Szymkiw" userId="1c058bc7-6d8b-4976-9b42-64bd910dbc3f" providerId="ADAL" clId="{472D1818-2C2D-45CC-936A-E3B4985684A9}" dt="2022-11-18T10:41:19.898" v="32" actId="313"/>
      <pc:docMkLst>
        <pc:docMk/>
      </pc:docMkLst>
      <pc:sldChg chg="modSp mod">
        <pc:chgData name="Shelley Szymkiw" userId="1c058bc7-6d8b-4976-9b42-64bd910dbc3f" providerId="ADAL" clId="{472D1818-2C2D-45CC-936A-E3B4985684A9}" dt="2022-11-18T10:41:19.898" v="32" actId="313"/>
        <pc:sldMkLst>
          <pc:docMk/>
          <pc:sldMk cId="623435087" sldId="256"/>
        </pc:sldMkLst>
        <pc:spChg chg="mod">
          <ac:chgData name="Shelley Szymkiw" userId="1c058bc7-6d8b-4976-9b42-64bd910dbc3f" providerId="ADAL" clId="{472D1818-2C2D-45CC-936A-E3B4985684A9}" dt="2022-11-18T09:56:52.422" v="29" actId="20577"/>
          <ac:spMkLst>
            <pc:docMk/>
            <pc:sldMk cId="623435087" sldId="256"/>
            <ac:spMk id="3" creationId="{00000000-0000-0000-0000-000000000000}"/>
          </ac:spMkLst>
        </pc:spChg>
        <pc:spChg chg="mod">
          <ac:chgData name="Shelley Szymkiw" userId="1c058bc7-6d8b-4976-9b42-64bd910dbc3f" providerId="ADAL" clId="{472D1818-2C2D-45CC-936A-E3B4985684A9}" dt="2022-11-18T09:56:54.208" v="30" actId="20577"/>
          <ac:spMkLst>
            <pc:docMk/>
            <pc:sldMk cId="623435087" sldId="256"/>
            <ac:spMk id="5" creationId="{00000000-0000-0000-0000-000000000000}"/>
          </ac:spMkLst>
        </pc:spChg>
        <pc:spChg chg="mod">
          <ac:chgData name="Shelley Szymkiw" userId="1c058bc7-6d8b-4976-9b42-64bd910dbc3f" providerId="ADAL" clId="{472D1818-2C2D-45CC-936A-E3B4985684A9}" dt="2022-11-18T10:41:19.898" v="32" actId="313"/>
          <ac:spMkLst>
            <pc:docMk/>
            <pc:sldMk cId="623435087" sldId="256"/>
            <ac:spMk id="15" creationId="{837A31FC-853C-0C6E-634C-5B0E50156473}"/>
          </ac:spMkLst>
        </pc:spChg>
      </pc:sldChg>
      <pc:sldChg chg="del">
        <pc:chgData name="Shelley Szymkiw" userId="1c058bc7-6d8b-4976-9b42-64bd910dbc3f" providerId="ADAL" clId="{472D1818-2C2D-45CC-936A-E3B4985684A9}" dt="2022-11-18T09:56:09.508" v="0" actId="2696"/>
        <pc:sldMkLst>
          <pc:docMk/>
          <pc:sldMk cId="110066924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01C1E23-DEED-4881-9649-D4762C05BFC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6F8C37A-3116-4396-BF80-C7455E3784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1252538"/>
            <a:ext cx="26114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these cards, replace our sample content with your own. Or,</a:t>
            </a:r>
            <a:r>
              <a:rPr lang="en-US" baseline="0" dirty="0"/>
              <a:t> if you’d rather start from a clean slate, press the New Slide button on the Home tab to insert a new page. Now enter your text and pictures in 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 - top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Picture 28" title="Background picture - top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Group 10" title="Background graphics - top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Group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snow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snow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snow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snow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Freef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snow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sno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oup 1" title="Background graphics - bottom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Picture 29" title="Background picture - bottom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Group 12" title="Background graphics - bottom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Group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snow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snow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snow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snow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snow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sno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7" name="picture placeholder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Message</a:t>
            </a:r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Sender’s name</a:t>
            </a:r>
          </a:p>
        </p:txBody>
      </p:sp>
      <p:grpSp>
        <p:nvGrpSpPr>
          <p:cNvPr id="3" name="Group 2" title="Background graphics - top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Picture 3" title="Background graphics - top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Freeform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Greeting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Type message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Sender’s name</a:t>
            </a:r>
          </a:p>
        </p:txBody>
      </p:sp>
      <p:grpSp>
        <p:nvGrpSpPr>
          <p:cNvPr id="2" name="Group 1" title="Background graphics - bottom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Picture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Freeform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Greeting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Type message here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9667360A-D25C-4FFB-A3BB-2A5D59F3531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Front</a:t>
            </a:r>
            <a:r>
              <a:rPr lang="en-US" baseline="0" dirty="0"/>
              <a:t> options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D82311-B3FF-1AF9-AD19-37B5C06AE34C}"/>
              </a:ext>
            </a:extLst>
          </p:cNvPr>
          <p:cNvSpPr/>
          <p:nvPr/>
        </p:nvSpPr>
        <p:spPr>
          <a:xfrm>
            <a:off x="2193033" y="1194735"/>
            <a:ext cx="3732756" cy="34822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74F6F5-FBAE-E1E9-05AF-384E1DC17FCB}"/>
              </a:ext>
            </a:extLst>
          </p:cNvPr>
          <p:cNvSpPr/>
          <p:nvPr/>
        </p:nvSpPr>
        <p:spPr>
          <a:xfrm>
            <a:off x="2193033" y="5238881"/>
            <a:ext cx="3732756" cy="34822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1E516D-992F-9945-54D7-ADB83C537B30}"/>
              </a:ext>
            </a:extLst>
          </p:cNvPr>
          <p:cNvSpPr txBox="1"/>
          <p:nvPr/>
        </p:nvSpPr>
        <p:spPr>
          <a:xfrm>
            <a:off x="1164921" y="490276"/>
            <a:ext cx="546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Name:				Year: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4504" y="1011680"/>
            <a:ext cx="5924811" cy="419362"/>
          </a:xfrm>
        </p:spPr>
        <p:txBody>
          <a:bodyPr/>
          <a:lstStyle/>
          <a:p>
            <a:r>
              <a:rPr lang="en-US" dirty="0">
                <a:highlight>
                  <a:srgbClr val="008000"/>
                </a:highlight>
              </a:rPr>
              <a:t>Traditional Christmas Dinner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49533" y="5069706"/>
            <a:ext cx="4292121" cy="419362"/>
          </a:xfrm>
        </p:spPr>
        <p:txBody>
          <a:bodyPr/>
          <a:lstStyle/>
          <a:p>
            <a:r>
              <a:rPr lang="en-US" dirty="0">
                <a:highlight>
                  <a:srgbClr val="008000"/>
                </a:highlight>
              </a:rPr>
              <a:t>My Dream </a:t>
            </a:r>
            <a:r>
              <a:rPr lang="en-US">
                <a:highlight>
                  <a:srgbClr val="008000"/>
                </a:highlight>
              </a:rPr>
              <a:t>Christmas Dinner</a:t>
            </a:r>
            <a:endParaRPr lang="en-US" dirty="0">
              <a:highlight>
                <a:srgbClr val="0080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7A31FC-853C-0C6E-634C-5B0E50156473}"/>
              </a:ext>
            </a:extLst>
          </p:cNvPr>
          <p:cNvSpPr txBox="1"/>
          <p:nvPr/>
        </p:nvSpPr>
        <p:spPr>
          <a:xfrm>
            <a:off x="1077237" y="8943584"/>
            <a:ext cx="5924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you like to enter 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Chef’s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to win a prize?</a:t>
            </a:r>
          </a:p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or write about a ‘traditional Christmas dinner’, and then design or write about your dream Christmas dinner! Entries in by Monday 19</a:t>
            </a:r>
            <a:r>
              <a:rPr lang="en-GB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Card Green Stripes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443673_win32_fixed.potx" id="{B57EBE48-5ECD-40FE-A995-5FF8FD9B512E}" vid="{BEE1D704-B600-4B7F-9C28-5980275E0DB8}"/>
    </a:ext>
  </a:extLst>
</a:theme>
</file>

<file path=ppt/theme/theme2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2A8BB576E8E469125430BB0F89E03" ma:contentTypeVersion="11" ma:contentTypeDescription="Create a new document." ma:contentTypeScope="" ma:versionID="42d8aed647dfa4eec560386cbf93a9ad">
  <xsd:schema xmlns:xsd="http://www.w3.org/2001/XMLSchema" xmlns:xs="http://www.w3.org/2001/XMLSchema" xmlns:p="http://schemas.microsoft.com/office/2006/metadata/properties" xmlns:ns2="9a19c7a5-7bb6-428b-b027-15913c408699" xmlns:ns3="85f04e88-335e-467f-80e5-2aed1c72d129" targetNamespace="http://schemas.microsoft.com/office/2006/metadata/properties" ma:root="true" ma:fieldsID="221aa2a3f6b08126ee57b48382f5ff11" ns2:_="" ns3:_="">
    <xsd:import namespace="9a19c7a5-7bb6-428b-b027-15913c408699"/>
    <xsd:import namespace="85f04e88-335e-467f-80e5-2aed1c72d1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9c7a5-7bb6-428b-b027-15913c4086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04e88-335e-467f-80e5-2aed1c72d1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D5B8DA-68EB-427D-8C64-AD8182F592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9F38F-1ACD-480D-B133-478BD8A50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19c7a5-7bb6-428b-b027-15913c408699"/>
    <ds:schemaRef ds:uri="85f04e88-335e-467f-80e5-2aed1c72d1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914DE-6FC1-48F4-94D3-CA9F5B72047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a2f1665d-1208-4262-afdc-d0fb324900b2}" enabled="0" method="" siteId="{a2f1665d-1208-4262-afdc-d0fb324900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Christmas photo card (green stripes, red photo frame)</Template>
  <TotalTime>40</TotalTime>
  <Words>109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Christmas Card Green Stripes</vt:lpstr>
      <vt:lpstr>Front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options</dc:title>
  <dc:creator>Shelley Szymkiw</dc:creator>
  <cp:lastModifiedBy>Shelley Szymkiw</cp:lastModifiedBy>
  <cp:revision>1</cp:revision>
  <cp:lastPrinted>2022-11-18T09:25:42Z</cp:lastPrinted>
  <dcterms:created xsi:type="dcterms:W3CDTF">2022-11-18T09:16:22Z</dcterms:created>
  <dcterms:modified xsi:type="dcterms:W3CDTF">2022-11-18T10:41:22Z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0x0101008472A8BB576E8E469125430BB0F89E03</vt:lpwstr>
  </property>
</Properties>
</file>